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a:t>
            </a:r>
            <a:r>
              <a:rPr lang="en-US"/>
              <a:t>Dictionary, JSON</a:t>
            </a:r>
            <a:r>
              <a:rPr lang="en-US" dirty="0"/>
              <a:t>,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xxx</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19381</TotalTime>
  <Words>756</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758</cp:revision>
  <dcterms:created xsi:type="dcterms:W3CDTF">2018-11-03T17:51:56Z</dcterms:created>
  <dcterms:modified xsi:type="dcterms:W3CDTF">2021-06-10T21:22:56Z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